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0" r:id="rId3"/>
    <p:sldId id="261" r:id="rId4"/>
    <p:sldId id="264" r:id="rId5"/>
    <p:sldId id="263" r:id="rId6"/>
    <p:sldId id="265" r:id="rId7"/>
    <p:sldId id="266" r:id="rId8"/>
    <p:sldId id="271" r:id="rId9"/>
    <p:sldId id="258" r:id="rId10"/>
    <p:sldId id="267" r:id="rId11"/>
    <p:sldId id="257" r:id="rId12"/>
    <p:sldId id="268" r:id="rId13"/>
    <p:sldId id="270" r:id="rId14"/>
    <p:sldId id="259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53DD4-B576-4DB7-AE78-17DC12EDC2DD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13E26-6EA0-4507-9088-ADE0B15B34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March 13, 2010</a:t>
            </a:r>
            <a:r>
              <a:rPr lang="en-US" baseline="0" dirty="0" smtClean="0"/>
              <a:t> at Crowley High School</a:t>
            </a:r>
          </a:p>
          <a:p>
            <a:r>
              <a:rPr lang="en-US" baseline="0" dirty="0" smtClean="0"/>
              <a:t>Tanya Chiasson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13E26-6EA0-4507-9088-ADE0B15B34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Could reverse the exchange to have students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13E26-6EA0-4507-9088-ADE0B15B34C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5B07EA7-3FF0-471E-BEDA-D492166071D0}" type="datetimeFigureOut">
              <a:rPr lang="en-US" smtClean="0"/>
              <a:pPr/>
              <a:t>3/13/2010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DA89A6-73BB-4C9C-8521-452F38FB7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skypeintheclassroom.wordpress.com/" TargetMode="External"/><Relationship Id="rId3" Type="http://schemas.openxmlformats.org/officeDocument/2006/relationships/hyperlink" Target="http://aroundtheworldwith80schools.wikispaces.com/" TargetMode="External"/><Relationship Id="rId7" Type="http://schemas.openxmlformats.org/officeDocument/2006/relationships/hyperlink" Target="http://skypeanauthor.wetpaint.com/" TargetMode="External"/><Relationship Id="rId2" Type="http://schemas.openxmlformats.org/officeDocument/2006/relationships/hyperlink" Target="http://k12onlineconference.org/?p=48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ublogger.edublog.org/want-to-connect-with-other-classrooms" TargetMode="External"/><Relationship Id="rId5" Type="http://schemas.openxmlformats.org/officeDocument/2006/relationships/hyperlink" Target="http://skypeforeducators.com/" TargetMode="External"/><Relationship Id="rId4" Type="http://schemas.openxmlformats.org/officeDocument/2006/relationships/hyperlink" Target="http://onlineproj4tchrs.ning.com/" TargetMode="External"/><Relationship Id="rId9" Type="http://schemas.openxmlformats.org/officeDocument/2006/relationships/hyperlink" Target="http://skypeinschools.pbworks.com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Tanya_chiasson@stpiuselementary.org" TargetMode="External"/><Relationship Id="rId2" Type="http://schemas.openxmlformats.org/officeDocument/2006/relationships/hyperlink" Target="http://chiassonenglish.wikispaces.com/Handout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gdauterive@olf.com" TargetMode="External"/><Relationship Id="rId4" Type="http://schemas.openxmlformats.org/officeDocument/2006/relationships/hyperlink" Target="mailto:Tanya_chiasson@hotmail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ogger.com/" TargetMode="External"/><Relationship Id="rId2" Type="http://schemas.openxmlformats.org/officeDocument/2006/relationships/hyperlink" Target="http://www.skyp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ntel.com/education/tools/index.htm" TargetMode="External"/><Relationship Id="rId4" Type="http://schemas.openxmlformats.org/officeDocument/2006/relationships/hyperlink" Target="http://www.speakingofliterature.blogspot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Skype and Blog your way through Literary Themes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10000"/>
            <a:ext cx="7772400" cy="119970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Tanya Chiasson, St. Pius</a:t>
            </a:r>
          </a:p>
          <a:p>
            <a:r>
              <a:rPr lang="en-US" dirty="0" smtClean="0"/>
              <a:t>Gayle Dauterive, Fatima</a:t>
            </a:r>
          </a:p>
          <a:p>
            <a:r>
              <a:rPr lang="en-US" dirty="0" smtClean="0"/>
              <a:t>2010 Region IV Mini-LACUE Conference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Intel’s Visual Ranking Tool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critically!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 l="1250" t="19000" r="40000" b="21000"/>
          <a:stretch>
            <a:fillRect/>
          </a:stretch>
        </p:blipFill>
        <p:spPr bwMode="auto">
          <a:xfrm>
            <a:off x="685800" y="1905000"/>
            <a:ext cx="7162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discussion board, </a:t>
            </a:r>
            <a:r>
              <a:rPr lang="en-US" dirty="0" err="1" smtClean="0"/>
              <a:t>Ning</a:t>
            </a:r>
            <a:r>
              <a:rPr lang="en-US" dirty="0" smtClean="0"/>
              <a:t>, wiki, Google Docs, or email to exchange information</a:t>
            </a:r>
          </a:p>
          <a:p>
            <a:r>
              <a:rPr lang="en-US" dirty="0" smtClean="0"/>
              <a:t>Use another video conferencing software like Windows Live or </a:t>
            </a:r>
            <a:r>
              <a:rPr lang="en-US" dirty="0" err="1" smtClean="0"/>
              <a:t>VoiceThread</a:t>
            </a:r>
            <a:r>
              <a:rPr lang="en-US" dirty="0" smtClean="0"/>
              <a:t> that may not be blocked</a:t>
            </a:r>
          </a:p>
          <a:p>
            <a:r>
              <a:rPr lang="en-US" dirty="0" smtClean="0"/>
              <a:t>Have quiet students participate through a chat instead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557272"/>
          </a:xfrm>
        </p:spPr>
        <p:txBody>
          <a:bodyPr/>
          <a:lstStyle/>
          <a:p>
            <a:r>
              <a:rPr lang="en-US" dirty="0" smtClean="0"/>
              <a:t>Students </a:t>
            </a:r>
          </a:p>
          <a:p>
            <a:pPr lvl="1"/>
            <a:r>
              <a:rPr lang="en-US" dirty="0" smtClean="0"/>
              <a:t>liked being able to see, hear, and textually communicate</a:t>
            </a:r>
          </a:p>
          <a:p>
            <a:pPr lvl="1"/>
            <a:r>
              <a:rPr lang="en-US" dirty="0" smtClean="0"/>
              <a:t>understood theme</a:t>
            </a:r>
          </a:p>
          <a:p>
            <a:pPr lvl="1"/>
            <a:r>
              <a:rPr lang="en-US" dirty="0" smtClean="0"/>
              <a:t>shared what they did with others</a:t>
            </a:r>
          </a:p>
          <a:p>
            <a:pPr lvl="1"/>
            <a:r>
              <a:rPr lang="en-US" dirty="0" smtClean="0"/>
              <a:t>wanted to Skype and blog again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engaged!</a:t>
            </a:r>
            <a:endParaRPr lang="en-US" dirty="0"/>
          </a:p>
        </p:txBody>
      </p:sp>
      <p:pic>
        <p:nvPicPr>
          <p:cNvPr id="4" name="Picture 3" descr="DSCN0899.JPG"/>
          <p:cNvPicPr>
            <a:picLocks noChangeAspect="1"/>
          </p:cNvPicPr>
          <p:nvPr/>
        </p:nvPicPr>
        <p:blipFill>
          <a:blip r:embed="rId2" cstate="print"/>
          <a:srcRect b="15686"/>
          <a:stretch>
            <a:fillRect/>
          </a:stretch>
        </p:blipFill>
        <p:spPr>
          <a:xfrm>
            <a:off x="4572000" y="3886200"/>
            <a:ext cx="4247707" cy="2686050"/>
          </a:xfrm>
          <a:prstGeom prst="rect">
            <a:avLst/>
          </a:prstGeom>
        </p:spPr>
      </p:pic>
      <p:pic>
        <p:nvPicPr>
          <p:cNvPr id="5" name="Picture 4" descr="DSCN0900.JPG"/>
          <p:cNvPicPr>
            <a:picLocks noChangeAspect="1"/>
          </p:cNvPicPr>
          <p:nvPr/>
        </p:nvPicPr>
        <p:blipFill>
          <a:blip r:embed="rId3" cstate="print"/>
          <a:srcRect t="8757"/>
          <a:stretch>
            <a:fillRect/>
          </a:stretch>
        </p:blipFill>
        <p:spPr>
          <a:xfrm>
            <a:off x="304800" y="3849020"/>
            <a:ext cx="4062984" cy="2780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Engaged in learning!</a:t>
            </a:r>
            <a:endParaRPr lang="en-US" dirty="0"/>
          </a:p>
        </p:txBody>
      </p:sp>
      <p:pic>
        <p:nvPicPr>
          <p:cNvPr id="6" name="Content Placeholder 5" descr="DSCN08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273" t="11695" r="27362" b="19940"/>
          <a:stretch>
            <a:fillRect/>
          </a:stretch>
        </p:blipFill>
        <p:spPr>
          <a:xfrm>
            <a:off x="228600" y="1695450"/>
            <a:ext cx="2514600" cy="1885950"/>
          </a:xfrm>
        </p:spPr>
      </p:pic>
      <p:pic>
        <p:nvPicPr>
          <p:cNvPr id="9" name="Picture 8" descr="DSCN0863.JPG"/>
          <p:cNvPicPr>
            <a:picLocks noChangeAspect="1"/>
          </p:cNvPicPr>
          <p:nvPr/>
        </p:nvPicPr>
        <p:blipFill>
          <a:blip r:embed="rId3" cstate="print"/>
          <a:srcRect l="14189" r="15579" b="14188"/>
          <a:stretch>
            <a:fillRect/>
          </a:stretch>
        </p:blipFill>
        <p:spPr>
          <a:xfrm>
            <a:off x="6400800" y="2438400"/>
            <a:ext cx="2514600" cy="2304288"/>
          </a:xfrm>
          <a:prstGeom prst="rect">
            <a:avLst/>
          </a:prstGeom>
        </p:spPr>
      </p:pic>
      <p:pic>
        <p:nvPicPr>
          <p:cNvPr id="10" name="Picture 9" descr="DSCN0870.JPG"/>
          <p:cNvPicPr>
            <a:picLocks noChangeAspect="1"/>
          </p:cNvPicPr>
          <p:nvPr/>
        </p:nvPicPr>
        <p:blipFill>
          <a:blip r:embed="rId4" cstate="print"/>
          <a:srcRect l="6209" r="11010" b="22737"/>
          <a:stretch>
            <a:fillRect/>
          </a:stretch>
        </p:blipFill>
        <p:spPr>
          <a:xfrm>
            <a:off x="3048000" y="1447800"/>
            <a:ext cx="3048000" cy="2133600"/>
          </a:xfrm>
          <a:prstGeom prst="rect">
            <a:avLst/>
          </a:prstGeom>
        </p:spPr>
      </p:pic>
      <p:pic>
        <p:nvPicPr>
          <p:cNvPr id="12" name="Picture 11" descr="DSCN0872.JPG"/>
          <p:cNvPicPr>
            <a:picLocks noChangeAspect="1"/>
          </p:cNvPicPr>
          <p:nvPr/>
        </p:nvPicPr>
        <p:blipFill>
          <a:blip r:embed="rId5" cstate="print"/>
          <a:srcRect l="16077" t="14291"/>
          <a:stretch>
            <a:fillRect/>
          </a:stretch>
        </p:blipFill>
        <p:spPr>
          <a:xfrm>
            <a:off x="6376416" y="341229"/>
            <a:ext cx="2538984" cy="1944771"/>
          </a:xfrm>
          <a:prstGeom prst="rect">
            <a:avLst/>
          </a:prstGeom>
        </p:spPr>
      </p:pic>
      <p:pic>
        <p:nvPicPr>
          <p:cNvPr id="13" name="Picture 12" descr="DSCN087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0" y="3886200"/>
            <a:ext cx="3072384" cy="2304288"/>
          </a:xfrm>
          <a:prstGeom prst="rect">
            <a:avLst/>
          </a:prstGeom>
        </p:spPr>
      </p:pic>
      <p:pic>
        <p:nvPicPr>
          <p:cNvPr id="14" name="Picture 13" descr="DSCN0889.JPG"/>
          <p:cNvPicPr>
            <a:picLocks noChangeAspect="1"/>
          </p:cNvPicPr>
          <p:nvPr/>
        </p:nvPicPr>
        <p:blipFill>
          <a:blip r:embed="rId7" cstate="print"/>
          <a:srcRect l="3226" t="9677" r="16936" b="9677"/>
          <a:stretch>
            <a:fillRect/>
          </a:stretch>
        </p:blipFill>
        <p:spPr>
          <a:xfrm>
            <a:off x="6400800" y="4953000"/>
            <a:ext cx="2514600" cy="1905000"/>
          </a:xfrm>
          <a:prstGeom prst="rect">
            <a:avLst/>
          </a:prstGeom>
        </p:spPr>
      </p:pic>
      <p:pic>
        <p:nvPicPr>
          <p:cNvPr id="15" name="Picture 14" descr="DSCN089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600" y="3886200"/>
            <a:ext cx="2514600" cy="18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Sources from Around the World in 80 Days </a:t>
            </a:r>
            <a:r>
              <a:rPr lang="en-US" u="sng" dirty="0" smtClean="0">
                <a:hlinkClick r:id="rId2"/>
              </a:rPr>
              <a:t>http://k12onlineconference.org/?p=481</a:t>
            </a:r>
            <a:r>
              <a:rPr lang="en-US" dirty="0" smtClean="0"/>
              <a:t> </a:t>
            </a:r>
          </a:p>
          <a:p>
            <a:r>
              <a:rPr lang="en-US" dirty="0" smtClean="0"/>
              <a:t>Around the World with 80 Schools </a:t>
            </a:r>
            <a:r>
              <a:rPr lang="en-US" u="sng" dirty="0" smtClean="0">
                <a:hlinkClick r:id="rId3"/>
              </a:rPr>
              <a:t>http://aroundtheworldwith80schools.wikispaces.com</a:t>
            </a:r>
            <a:endParaRPr lang="en-US" dirty="0" smtClean="0"/>
          </a:p>
          <a:p>
            <a:r>
              <a:rPr lang="en-US" dirty="0" smtClean="0"/>
              <a:t>Online Projects4Teachers </a:t>
            </a:r>
            <a:r>
              <a:rPr lang="en-US" dirty="0" err="1" smtClean="0"/>
              <a:t>Ning</a:t>
            </a:r>
            <a:r>
              <a:rPr lang="en-US" dirty="0" smtClean="0"/>
              <a:t> </a:t>
            </a:r>
            <a:r>
              <a:rPr lang="en-US" u="sng" dirty="0" smtClean="0">
                <a:hlinkClick r:id="rId4"/>
              </a:rPr>
              <a:t>http://onlineproj4tchrs.ning.com</a:t>
            </a:r>
            <a:endParaRPr lang="en-US" dirty="0" smtClean="0"/>
          </a:p>
          <a:p>
            <a:r>
              <a:rPr lang="en-US" dirty="0" smtClean="0"/>
              <a:t>Skype for Educators </a:t>
            </a:r>
            <a:r>
              <a:rPr lang="en-US" u="sng" dirty="0" smtClean="0">
                <a:hlinkClick r:id="rId5"/>
              </a:rPr>
              <a:t>http://skypeforeducators.com</a:t>
            </a:r>
            <a:endParaRPr lang="en-US" dirty="0" smtClean="0"/>
          </a:p>
          <a:p>
            <a:r>
              <a:rPr lang="en-US" dirty="0" smtClean="0"/>
              <a:t>Skype with Other Classrooms </a:t>
            </a:r>
            <a:r>
              <a:rPr lang="en-US" u="sng" dirty="0" smtClean="0">
                <a:hlinkClick r:id="rId6"/>
              </a:rPr>
              <a:t>http://edublogger.edublog.org/want-to-connect-with-other-classrooms</a:t>
            </a:r>
            <a:endParaRPr lang="en-US" dirty="0" smtClean="0"/>
          </a:p>
          <a:p>
            <a:r>
              <a:rPr lang="en-US" dirty="0" smtClean="0"/>
              <a:t>Skype in an Author </a:t>
            </a:r>
            <a:r>
              <a:rPr lang="en-US" u="sng" dirty="0" smtClean="0">
                <a:hlinkClick r:id="rId7"/>
              </a:rPr>
              <a:t>http://skypeanauthor.wetpaint.com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EduSkypers</a:t>
            </a:r>
            <a:r>
              <a:rPr lang="en-US" dirty="0" smtClean="0"/>
              <a:t> Phonebook </a:t>
            </a:r>
            <a:r>
              <a:rPr lang="en-US" u="sng" dirty="0" smtClean="0">
                <a:hlinkClick r:id="rId8"/>
              </a:rPr>
              <a:t>http://skypeintheclassroom.wordpress.com</a:t>
            </a:r>
            <a:endParaRPr lang="en-US" dirty="0" smtClean="0"/>
          </a:p>
          <a:p>
            <a:r>
              <a:rPr lang="en-US" dirty="0" smtClean="0"/>
              <a:t>Skype </a:t>
            </a:r>
            <a:r>
              <a:rPr lang="en-US" u="sng" dirty="0" smtClean="0">
                <a:hlinkClick r:id="rId9"/>
              </a:rPr>
              <a:t>http://skypeinschools.pbworks.com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to make connections?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  <a:p>
            <a:r>
              <a:rPr lang="en-US" dirty="0" smtClean="0"/>
              <a:t>Comments?</a:t>
            </a:r>
          </a:p>
          <a:p>
            <a:r>
              <a:rPr lang="en-US" dirty="0" smtClean="0"/>
              <a:t>Handouts: </a:t>
            </a:r>
            <a:r>
              <a:rPr lang="en-US" sz="2400" dirty="0" smtClean="0">
                <a:hlinkClick r:id="rId2"/>
              </a:rPr>
              <a:t>http://chiassonenglish.wikispaces.com/Handouts</a:t>
            </a:r>
            <a:r>
              <a:rPr lang="en-US" sz="2400" dirty="0" smtClean="0"/>
              <a:t> </a:t>
            </a:r>
          </a:p>
          <a:p>
            <a:r>
              <a:rPr lang="en-US" dirty="0" smtClean="0"/>
              <a:t>Tanya Chiasson, St. Pius Elementary</a:t>
            </a:r>
          </a:p>
          <a:p>
            <a:pPr lvl="1"/>
            <a:r>
              <a:rPr lang="en-US" dirty="0" smtClean="0">
                <a:hlinkClick r:id="rId3"/>
              </a:rPr>
              <a:t>Tanya_chiasson@stpiuselementary.org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Tanya_chiasson@hotmail.com</a:t>
            </a:r>
            <a:endParaRPr lang="en-US" dirty="0" smtClean="0"/>
          </a:p>
          <a:p>
            <a:r>
              <a:rPr lang="en-US" dirty="0" smtClean="0"/>
              <a:t>Gayle Dauterive, Our Lady of Fatima</a:t>
            </a:r>
          </a:p>
          <a:p>
            <a:pPr lvl="1"/>
            <a:r>
              <a:rPr lang="en-US" dirty="0" smtClean="0">
                <a:hlinkClick r:id="rId5"/>
              </a:rPr>
              <a:t>gdauterive@olf.com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Theme is an abstract concept that is hard for students to grasp.</a:t>
            </a:r>
          </a:p>
          <a:p>
            <a:r>
              <a:rPr lang="en-US" dirty="0" smtClean="0"/>
              <a:t>Involve peers to make the abstract concrete!</a:t>
            </a:r>
          </a:p>
          <a:p>
            <a:r>
              <a:rPr lang="en-US" dirty="0" smtClean="0"/>
              <a:t>Both classes read </a:t>
            </a:r>
            <a:r>
              <a:rPr lang="en-US" i="1" dirty="0" smtClean="0"/>
              <a:t>The Outsiders </a:t>
            </a:r>
            <a:r>
              <a:rPr lang="en-US" dirty="0" smtClean="0"/>
              <a:t>by S. E. Hinton</a:t>
            </a:r>
          </a:p>
          <a:p>
            <a:r>
              <a:rPr lang="en-US" dirty="0" smtClean="0"/>
              <a:t>Exchange concrete details, real world examples, and opinions about given themes</a:t>
            </a:r>
          </a:p>
          <a:p>
            <a:r>
              <a:rPr lang="en-US" dirty="0" smtClean="0"/>
              <a:t>Involve asynchronous and synchronous exchanges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Abstract</a:t>
            </a:r>
            <a:r>
              <a:rPr lang="en-US" dirty="0" err="1" smtClean="0">
                <a:sym typeface="Wingdings" pitchFamily="2" charset="2"/>
              </a:rPr>
              <a:t>Concrete</a:t>
            </a:r>
            <a:r>
              <a:rPr lang="en-US" dirty="0" smtClean="0">
                <a:sym typeface="Wingdings" pitchFamily="2" charset="2"/>
              </a:rPr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the call with Skype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30" y="1481138"/>
            <a:ext cx="724153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Monday</a:t>
            </a:r>
          </a:p>
          <a:p>
            <a:pPr lvl="1"/>
            <a:r>
              <a:rPr lang="en-US" dirty="0" smtClean="0"/>
              <a:t>Introductions</a:t>
            </a:r>
          </a:p>
          <a:p>
            <a:pPr lvl="1"/>
            <a:r>
              <a:rPr lang="en-US" dirty="0" smtClean="0"/>
              <a:t>What we expected each group to do (sample post, parts of a response, how to respond)</a:t>
            </a:r>
          </a:p>
          <a:p>
            <a:pPr lvl="1"/>
            <a:r>
              <a:rPr lang="en-US" dirty="0" smtClean="0"/>
              <a:t>The parts of a blog screen and cyber safety issues</a:t>
            </a:r>
          </a:p>
          <a:p>
            <a:pPr lvl="1"/>
            <a:r>
              <a:rPr lang="en-US" dirty="0" smtClean="0"/>
              <a:t>Timeline for completion (Tues.-Thurs. blog posting)</a:t>
            </a:r>
          </a:p>
          <a:p>
            <a:r>
              <a:rPr lang="en-US" dirty="0" smtClean="0"/>
              <a:t>Tuesday-Thursday</a:t>
            </a:r>
          </a:p>
          <a:p>
            <a:pPr lvl="1"/>
            <a:r>
              <a:rPr lang="en-US" dirty="0" smtClean="0"/>
              <a:t>Open for troubleshooting</a:t>
            </a:r>
          </a:p>
          <a:p>
            <a:r>
              <a:rPr lang="en-US" dirty="0" smtClean="0"/>
              <a:t>Friday</a:t>
            </a:r>
          </a:p>
          <a:p>
            <a:pPr lvl="1"/>
            <a:r>
              <a:rPr lang="en-US" dirty="0" smtClean="0"/>
              <a:t>Intel Visual Ranking Tool group activity</a:t>
            </a:r>
          </a:p>
          <a:p>
            <a:pPr lvl="1"/>
            <a:r>
              <a:rPr lang="en-US" dirty="0" smtClean="0"/>
              <a:t>Student-led round table discussion of activity, process, and product</a:t>
            </a:r>
          </a:p>
          <a:p>
            <a:pPr lvl="1"/>
            <a:r>
              <a:rPr lang="en-US" dirty="0" smtClean="0"/>
              <a:t>Goodbyes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Skype sessions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Screen sharing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095" y="1371600"/>
            <a:ext cx="8761505" cy="525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r="63679" b="65381"/>
          <a:stretch>
            <a:fillRect/>
          </a:stretch>
        </p:blipFill>
        <p:spPr bwMode="auto">
          <a:xfrm>
            <a:off x="4572000" y="228600"/>
            <a:ext cx="263017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Safety issues</a:t>
            </a:r>
          </a:p>
          <a:p>
            <a:pPr lvl="1"/>
            <a:r>
              <a:rPr lang="en-US" dirty="0" smtClean="0"/>
              <a:t>Never use full name or school name </a:t>
            </a:r>
          </a:p>
          <a:p>
            <a:pPr lvl="1"/>
            <a:r>
              <a:rPr lang="en-US" dirty="0" smtClean="0"/>
              <a:t>Never give out personal information (phone number, address, IM, </a:t>
            </a:r>
            <a:r>
              <a:rPr lang="en-US" dirty="0" err="1" smtClean="0"/>
              <a:t>Facebook</a:t>
            </a:r>
            <a:r>
              <a:rPr lang="en-US" dirty="0" smtClean="0"/>
              <a:t>, MySpace information, etc.)</a:t>
            </a:r>
          </a:p>
          <a:p>
            <a:r>
              <a:rPr lang="en-US" dirty="0" smtClean="0"/>
              <a:t>Begin with groups</a:t>
            </a:r>
          </a:p>
          <a:p>
            <a:r>
              <a:rPr lang="en-US" dirty="0" smtClean="0"/>
              <a:t>Model everything!</a:t>
            </a:r>
          </a:p>
          <a:p>
            <a:pPr lvl="1"/>
            <a:r>
              <a:rPr lang="en-US" dirty="0" smtClean="0"/>
              <a:t>Appropriate responses</a:t>
            </a:r>
          </a:p>
          <a:p>
            <a:pPr lvl="1"/>
            <a:r>
              <a:rPr lang="en-US" dirty="0" smtClean="0"/>
              <a:t>Affirmation</a:t>
            </a:r>
          </a:p>
          <a:p>
            <a:pPr lvl="1"/>
            <a:r>
              <a:rPr lang="en-US" dirty="0" smtClean="0"/>
              <a:t>How to disagree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 about it!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9375" t="15000" r="20625" b="8000"/>
          <a:stretch>
            <a:fillRect/>
          </a:stretch>
        </p:blipFill>
        <p:spPr bwMode="auto">
          <a:xfrm>
            <a:off x="4535384" y="3124200"/>
            <a:ext cx="4232564" cy="339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/>
          <a:lstStyle/>
          <a:p>
            <a:r>
              <a:rPr lang="en-US" dirty="0" smtClean="0"/>
              <a:t>Comment moderation is key to keeping unwanted comments out of the blog</a:t>
            </a:r>
          </a:p>
          <a:p>
            <a:r>
              <a:rPr lang="en-US" dirty="0" smtClean="0"/>
              <a:t>Moderation means that the comments will need to be approved (read and allowed) before the post will appear on the site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0536" t="24518" r="21589" b="40126"/>
          <a:stretch>
            <a:fillRect/>
          </a:stretch>
        </p:blipFill>
        <p:spPr bwMode="auto">
          <a:xfrm>
            <a:off x="3962400" y="152400"/>
            <a:ext cx="4191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932" t="40849" r="1250" b="15000"/>
          <a:stretch>
            <a:fillRect/>
          </a:stretch>
        </p:blipFill>
        <p:spPr bwMode="auto">
          <a:xfrm>
            <a:off x="533400" y="4267200"/>
            <a:ext cx="8001000" cy="225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Assignment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First, you will exchange concrete details found in </a:t>
            </a:r>
            <a:r>
              <a:rPr lang="en-US" i="1" dirty="0" smtClean="0"/>
              <a:t>The Outsiders </a:t>
            </a:r>
            <a:r>
              <a:rPr lang="en-US" dirty="0" smtClean="0"/>
              <a:t>to support your theme through blog posts and comments. Two different concrete details must be submitted (one from each group). Secondly, you will exchange personal or general real-world examples illustrating the theme in today's society. Again the ideas must differ. Finally, you will exchange support for and disagreement with Hinton's message.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309871"/>
          </a:xfrm>
        </p:spPr>
        <p:txBody>
          <a:bodyPr>
            <a:normAutofit/>
          </a:bodyPr>
          <a:lstStyle/>
          <a:p>
            <a:r>
              <a:rPr lang="en-US" dirty="0" smtClean="0"/>
              <a:t>Skype </a:t>
            </a:r>
            <a:r>
              <a:rPr lang="en-US" u="sng" dirty="0" smtClean="0">
                <a:hlinkClick r:id="rId2"/>
              </a:rPr>
              <a:t>http://www.skype.com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Blogger </a:t>
            </a:r>
            <a:r>
              <a:rPr lang="en-US" u="sng" dirty="0" smtClean="0">
                <a:hlinkClick r:id="rId3"/>
              </a:rPr>
              <a:t>http://www.blogger.com</a:t>
            </a:r>
            <a:endParaRPr lang="en-US" dirty="0" smtClean="0"/>
          </a:p>
          <a:p>
            <a:r>
              <a:rPr lang="en-US" dirty="0" smtClean="0"/>
              <a:t>Mrs. Chiasson’s Blog </a:t>
            </a:r>
            <a:r>
              <a:rPr lang="en-US" sz="2400" u="sng" dirty="0" smtClean="0">
                <a:hlinkClick r:id="rId4"/>
              </a:rPr>
              <a:t>http://www.speakingofliterature.blogspot.com</a:t>
            </a:r>
            <a:endParaRPr lang="en-US" sz="2400" dirty="0" smtClean="0"/>
          </a:p>
          <a:p>
            <a:r>
              <a:rPr lang="en-US" dirty="0" smtClean="0"/>
              <a:t>Intel’s Visual Ranking Tool </a:t>
            </a:r>
            <a:r>
              <a:rPr lang="en-US" sz="2400" u="sng" dirty="0" smtClean="0">
                <a:hlinkClick r:id="rId5"/>
              </a:rPr>
              <a:t>http://www.intel.com/education/tools/index.htm</a:t>
            </a: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Sites used in this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170</TotalTime>
  <Words>453</Words>
  <Application>Microsoft Office PowerPoint</Application>
  <PresentationFormat>On-screen Show (4:3)</PresentationFormat>
  <Paragraphs>79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Skype and Blog your way through Literary Themes</vt:lpstr>
      <vt:lpstr>AbstractConcrete?</vt:lpstr>
      <vt:lpstr>Answer the call with Skype</vt:lpstr>
      <vt:lpstr>Skype sessions</vt:lpstr>
      <vt:lpstr>Screen sharing</vt:lpstr>
      <vt:lpstr>Blog about it!</vt:lpstr>
      <vt:lpstr>Moderation</vt:lpstr>
      <vt:lpstr>Assignment</vt:lpstr>
      <vt:lpstr>Sites used in this presentation</vt:lpstr>
      <vt:lpstr>Think critically!</vt:lpstr>
      <vt:lpstr>Variations</vt:lpstr>
      <vt:lpstr>Students engaged!</vt:lpstr>
      <vt:lpstr>Engaged in learning!</vt:lpstr>
      <vt:lpstr>Need to make connections?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Skype and Blog through Literary Themes</dc:title>
  <dc:creator>Tanya_Chiasson</dc:creator>
  <cp:lastModifiedBy>Tanya_Chiasson</cp:lastModifiedBy>
  <cp:revision>25</cp:revision>
  <dcterms:created xsi:type="dcterms:W3CDTF">2010-03-13T11:41:54Z</dcterms:created>
  <dcterms:modified xsi:type="dcterms:W3CDTF">2010-03-13T14:36:41Z</dcterms:modified>
</cp:coreProperties>
</file>